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77996e8493949121d0334f5b2bf1ac8ed2a1041963a2e147cd2f73301f9fe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523835d166e2f03f02f81371e83da0bc571ce575cb141da83c01f088b918b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4654ecf92e2be3f6b9848bbaaa9e4d20e87d5f58d785e231e452668e2985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f2d3f3014e1c26e703dbe3de73c2aee11224fd0523da8642f641e48348cb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af42e8cff5a97d8f322bde5ab837c60aa1be6e3fcab615cb6ff4e9242341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27c50ab24637cfce0121aa601f75d2afa2a49762aa988c972ba092d96c96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14eaee4885765553de155dcf2845fcc05d84e24202d9b8e3fe37219c54a3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0cfb674de769563d5548b7adbb3f1b6dba43d2e3bb7d538132259a7e7e85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e048e6547db16858a97fd0729e0b55f1b1027b4f5ee1c1cfadc3a0c29645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b39e184d65b520038163f4d3d4847bb9bcefc60e89d849a1476452255c9e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82bce2cf35a94a30168fa44b3cda8f5c5f04b11d084d8c4f80c5c7de1341c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9427a06a0e074bb5746795c1de014068357abefa258b69f27ad2cadf806d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65c229406b3f8b2855506236eb52a6e4284bfbc48cbc5a37b4c815b215dab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a7401fb4cc668cd658879df2090e39821a0a76e684c52941cd5088fe0fa6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d49ae3f72333fd87687c34ed53d50b01953c17cf705bde008ce2c1215adfd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591c7366d7d6b83fc679161d4caa704d1769b313573a8ac63ffffd80941c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bf0334db1f47af648b526fe6c1ab32f03aad7420e3b409d685063734bc82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5cdee854a0e01caf495cc187777af4f3856714249fdf3f5201e35127a983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d42256683482f0948065e0b70b53576025d381311dc343a1f0e7ed7ff9019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ec0315008a8d7af3614c5e0000f80c06f247c3578d49b57828fd47bbd499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f2552204f1d53e52da1aba06b28bfb79a4155b07beaee57ac2e3ffdeebf3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97c5cb8e5f7ac0d082264eeaa349a2840922de7d296c96734e60b25dc8b3e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060409ca670333b5dbaf4e5d4b7445b17d8de5bbf36314e673b6a8e74e13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bcbb1d2ec974f5e31cb493c1cbae128af82df4898ce228da8bf7be24683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a07670c716cae502abda3ebf2ec3d63db798fb6cf224f0e61e396f286f88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b697840be0da3a72a60fa984cf2ddf70428567a773e116b42f2d7153e538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bfb7aef46031919b4e2997cfb9e8081fab81065c92543cd9988330594cd90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da96a52f224499c8826bf44e12d6ff27d87dcf937bdf5e595ee45d9777996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2394c5d93a7565e4feb76e873a423aaa158c033116cc95c28274a3a7857d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3fc4e3d48d4d94c7f00ac1e50730b8a6ec36b4696f45643d9cf5db94ae4a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3b32cd77a7019f45c3b16f1518970c653a1bc4c33c89b7b479012f43fa069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e7435734789f5081d923cab067c2c1f7dc0e97e5048a2073bf86f0191be4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258e24b8de4bb924634cad125e9cceb6d7c045bbd1828f4c91ebe13b92ed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99385a9be8f17f1ec3a361aed259448c2475ebb011a0270dfeb6fa0371a6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eb895b3e3089776da05e13cba3e26b24de0cc518dd1ce2bbdd4d2eaa837c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924c0c07244654679a01da464cb5cf93ee30aadcb55efc16a89182c2c776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3fe6dd41c3d1f69325dc5147e2da28b77ee0836a377f5b22f0c6e6ca6fc54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494ba081daa46f7fefeb402ade3dcafb4f5873410502bf36447391dff391a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e5db9871bb0dbce7d3456b2e8ecfa4c4b745e380831516c82c1d8f4e320c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dcd8acf5f8ac80f122b9a9e754d2b6b729d0cb91724b75fde1b6b1dde8e9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5db6e35fdb8c83d7265778d25594014efaa7301a8bf6a593d44f97c4f27c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63e453d7253d3424f601dc92c73579f085bd47611113afe9371cfb2782973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